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</p:sldIdLst>
  <p:sldSz cx="32399288" cy="43200638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4034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72882" algn="l" rtl="0" eaLnBrk="0" fontAlgn="base" hangingPunct="0">
      <a:spcBef>
        <a:spcPct val="0"/>
      </a:spcBef>
      <a:spcAft>
        <a:spcPct val="0"/>
      </a:spcAft>
      <a:defRPr sz="4034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45764" algn="l" rtl="0" eaLnBrk="0" fontAlgn="base" hangingPunct="0">
      <a:spcBef>
        <a:spcPct val="0"/>
      </a:spcBef>
      <a:spcAft>
        <a:spcPct val="0"/>
      </a:spcAft>
      <a:defRPr sz="4034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418646" algn="l" rtl="0" eaLnBrk="0" fontAlgn="base" hangingPunct="0">
      <a:spcBef>
        <a:spcPct val="0"/>
      </a:spcBef>
      <a:spcAft>
        <a:spcPct val="0"/>
      </a:spcAft>
      <a:defRPr sz="4034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91528" algn="l" rtl="0" eaLnBrk="0" fontAlgn="base" hangingPunct="0">
      <a:spcBef>
        <a:spcPct val="0"/>
      </a:spcBef>
      <a:spcAft>
        <a:spcPct val="0"/>
      </a:spcAft>
      <a:defRPr sz="4034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364410" algn="l" defTabSz="945764" rtl="0" eaLnBrk="1" latinLnBrk="0" hangingPunct="1">
      <a:defRPr sz="4034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837292" algn="l" defTabSz="945764" rtl="0" eaLnBrk="1" latinLnBrk="0" hangingPunct="1">
      <a:defRPr sz="4034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310174" algn="l" defTabSz="945764" rtl="0" eaLnBrk="1" latinLnBrk="0" hangingPunct="1">
      <a:defRPr sz="4034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783056" algn="l" defTabSz="945764" rtl="0" eaLnBrk="1" latinLnBrk="0" hangingPunct="1">
      <a:defRPr sz="4034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D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20"/>
    <p:restoredTop sz="94719"/>
  </p:normalViewPr>
  <p:slideViewPr>
    <p:cSldViewPr>
      <p:cViewPr varScale="1">
        <p:scale>
          <a:sx n="21" d="100"/>
          <a:sy n="21" d="100"/>
        </p:scale>
        <p:origin x="3808" y="536"/>
      </p:cViewPr>
      <p:guideLst>
        <p:guide orient="horz" pos="13607"/>
        <p:guide pos="1020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29947" y="13420199"/>
            <a:ext cx="27539395" cy="92601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59894" y="24480361"/>
            <a:ext cx="22679501" cy="110401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FC2FE8-6B09-D448-A487-E7F317CFC8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7D21AD2-4E6B-2341-A6AD-ADC1881BA5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4E8DD7-882D-5F45-A1B3-56ECB182ED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D2E130-CC4A-B441-96FF-AD4EEBD60A4B}" type="slidenum">
              <a:rPr lang="pt-BR" altLang="en-BR"/>
              <a:pPr/>
              <a:t>‹#›</a:t>
            </a:fld>
            <a:endParaRPr lang="pt-BR" altLang="en-BR"/>
          </a:p>
        </p:txBody>
      </p:sp>
    </p:spTree>
    <p:extLst>
      <p:ext uri="{BB962C8B-B14F-4D97-AF65-F5344CB8AC3E}">
        <p14:creationId xmlns:p14="http://schemas.microsoft.com/office/powerpoint/2010/main" val="757762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0B7BAE6-B73F-ED43-8ECC-BC31F7135F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11FAC93-0F50-6D4A-9D9D-2400BCD51B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DEA38D-2527-6D4D-9A0F-2EC9D765F5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EDC827-C4C5-8F4C-9016-AFE903F6EA99}" type="slidenum">
              <a:rPr lang="pt-BR" altLang="en-BR"/>
              <a:pPr/>
              <a:t>‹#›</a:t>
            </a:fld>
            <a:endParaRPr lang="pt-BR" altLang="en-BR"/>
          </a:p>
        </p:txBody>
      </p:sp>
    </p:spTree>
    <p:extLst>
      <p:ext uri="{BB962C8B-B14F-4D97-AF65-F5344CB8AC3E}">
        <p14:creationId xmlns:p14="http://schemas.microsoft.com/office/powerpoint/2010/main" val="1752767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490984" y="1730026"/>
            <a:ext cx="7289840" cy="36862544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618465" y="1730026"/>
            <a:ext cx="21728523" cy="36862544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872DB52-E77B-0543-9D70-1F76FCC22B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0E982AE-5480-4040-B30F-AB4C28BC18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874F11F-784F-9341-B83A-0ADD774E27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A1A3AC-0F67-C84B-ACAC-D03C730F8E73}" type="slidenum">
              <a:rPr lang="pt-BR" altLang="en-BR"/>
              <a:pPr/>
              <a:t>‹#›</a:t>
            </a:fld>
            <a:endParaRPr lang="pt-BR" altLang="en-BR"/>
          </a:p>
        </p:txBody>
      </p:sp>
    </p:spTree>
    <p:extLst>
      <p:ext uri="{BB962C8B-B14F-4D97-AF65-F5344CB8AC3E}">
        <p14:creationId xmlns:p14="http://schemas.microsoft.com/office/powerpoint/2010/main" val="2158058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70BAEED-6B8B-D445-B914-CD869F2FA1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EF23AA4-929D-3141-BFA8-541A64CCB8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559DC1-C484-154F-8A52-CCF8D25AE4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3789FA-F8F6-2742-92B2-66514DCC89B3}" type="slidenum">
              <a:rPr lang="pt-BR" altLang="en-BR"/>
              <a:pPr/>
              <a:t>‹#›</a:t>
            </a:fld>
            <a:endParaRPr lang="pt-BR" altLang="en-BR"/>
          </a:p>
        </p:txBody>
      </p:sp>
    </p:spTree>
    <p:extLst>
      <p:ext uri="{BB962C8B-B14F-4D97-AF65-F5344CB8AC3E}">
        <p14:creationId xmlns:p14="http://schemas.microsoft.com/office/powerpoint/2010/main" val="241993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8944" y="27760411"/>
            <a:ext cx="27539395" cy="858012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8944" y="18310272"/>
            <a:ext cx="27539395" cy="945013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9D9DA47-DB16-D34E-BC58-2DAA52D141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AE2FFB9-3F8D-5844-B1AE-44E91040C8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79BBFED-BF5A-E94C-BD4C-D8507E2F65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1C93A1-FEB4-0F4B-86C0-BD6BB4F17653}" type="slidenum">
              <a:rPr lang="pt-BR" altLang="en-BR"/>
              <a:pPr/>
              <a:t>‹#›</a:t>
            </a:fld>
            <a:endParaRPr lang="pt-BR" altLang="en-BR"/>
          </a:p>
        </p:txBody>
      </p:sp>
    </p:spTree>
    <p:extLst>
      <p:ext uri="{BB962C8B-B14F-4D97-AF65-F5344CB8AC3E}">
        <p14:creationId xmlns:p14="http://schemas.microsoft.com/office/powerpoint/2010/main" val="2079004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618466" y="10078151"/>
            <a:ext cx="14509181" cy="285144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71643" y="10078151"/>
            <a:ext cx="14509182" cy="285144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6F3751-F4A5-C04B-9F5D-F36251CAB1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8BA4D9-8F62-6942-A90A-600CA02DD1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3761BDB-1577-514F-9CDA-0DC4EFAFBB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C1E07D-9BD9-E744-8870-2C7F7F7BD7C1}" type="slidenum">
              <a:rPr lang="pt-BR" altLang="en-BR"/>
              <a:pPr/>
              <a:t>‹#›</a:t>
            </a:fld>
            <a:endParaRPr lang="pt-BR" altLang="en-BR"/>
          </a:p>
        </p:txBody>
      </p:sp>
    </p:spTree>
    <p:extLst>
      <p:ext uri="{BB962C8B-B14F-4D97-AF65-F5344CB8AC3E}">
        <p14:creationId xmlns:p14="http://schemas.microsoft.com/office/powerpoint/2010/main" val="3431991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19965" y="1730027"/>
            <a:ext cx="29159360" cy="7200106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19966" y="9670144"/>
            <a:ext cx="14315685" cy="403005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19966" y="13700202"/>
            <a:ext cx="14315685" cy="248903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59140" y="9670144"/>
            <a:ext cx="14320184" cy="403005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59140" y="13700202"/>
            <a:ext cx="14320184" cy="248903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E77909E-0944-2C4A-AEE0-44E2633263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53AD7D0-1749-C447-AC2C-BF8CD19332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F044A39-732A-1041-B91C-C6A3D1BFE6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F3BBF5-A3D4-D840-9FBA-D291441908EF}" type="slidenum">
              <a:rPr lang="pt-BR" altLang="en-BR"/>
              <a:pPr/>
              <a:t>‹#›</a:t>
            </a:fld>
            <a:endParaRPr lang="pt-BR" altLang="en-BR"/>
          </a:p>
        </p:txBody>
      </p:sp>
    </p:spTree>
    <p:extLst>
      <p:ext uri="{BB962C8B-B14F-4D97-AF65-F5344CB8AC3E}">
        <p14:creationId xmlns:p14="http://schemas.microsoft.com/office/powerpoint/2010/main" val="2438478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0707BF8-1F29-3840-BB1D-DB1E5D22E6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8A4610A-F73B-BB42-B625-8E3531BA6F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A59526D-AB8D-4342-9DFC-1542375A44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3B89D5-2106-1942-AB74-BAB72ADED50A}" type="slidenum">
              <a:rPr lang="pt-BR" altLang="en-BR"/>
              <a:pPr/>
              <a:t>‹#›</a:t>
            </a:fld>
            <a:endParaRPr lang="pt-BR" altLang="en-BR"/>
          </a:p>
        </p:txBody>
      </p:sp>
    </p:spTree>
    <p:extLst>
      <p:ext uri="{BB962C8B-B14F-4D97-AF65-F5344CB8AC3E}">
        <p14:creationId xmlns:p14="http://schemas.microsoft.com/office/powerpoint/2010/main" val="3328499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F4EBE37-0DF3-7D42-92CA-33F31DC6A5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056FC32-2A7C-8A47-8AA8-85308830CF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D790F12-113B-CE42-A9E5-A8C4B25D24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5EEC9A-EC33-094D-86F6-E612E4EDF435}" type="slidenum">
              <a:rPr lang="pt-BR" altLang="en-BR"/>
              <a:pPr/>
              <a:t>‹#›</a:t>
            </a:fld>
            <a:endParaRPr lang="pt-BR" altLang="en-BR"/>
          </a:p>
        </p:txBody>
      </p:sp>
    </p:spTree>
    <p:extLst>
      <p:ext uri="{BB962C8B-B14F-4D97-AF65-F5344CB8AC3E}">
        <p14:creationId xmlns:p14="http://schemas.microsoft.com/office/powerpoint/2010/main" val="1567362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19965" y="1720026"/>
            <a:ext cx="10658765" cy="732010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7223" y="1720027"/>
            <a:ext cx="18112102" cy="368705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19965" y="9040135"/>
            <a:ext cx="10658765" cy="295504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C10430-FE6F-C445-BF06-6FE1EC4289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0F40F43-67D7-0341-908D-D12F1377C6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4625BF2-33A1-8640-B72E-89FF7461E6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2D0D34-5256-0B46-B2F9-F35E2BD131F6}" type="slidenum">
              <a:rPr lang="pt-BR" altLang="en-BR"/>
              <a:pPr/>
              <a:t>‹#›</a:t>
            </a:fld>
            <a:endParaRPr lang="pt-BR" altLang="en-BR"/>
          </a:p>
        </p:txBody>
      </p:sp>
    </p:spTree>
    <p:extLst>
      <p:ext uri="{BB962C8B-B14F-4D97-AF65-F5344CB8AC3E}">
        <p14:creationId xmlns:p14="http://schemas.microsoft.com/office/powerpoint/2010/main" val="2236555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0860" y="30240447"/>
            <a:ext cx="19439573" cy="357005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0860" y="3860057"/>
            <a:ext cx="19439573" cy="259203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0860" y="33810500"/>
            <a:ext cx="19439573" cy="507007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71E8A18-AEC5-5141-BBB3-B493008F47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0FEA62-E4C3-074A-8CCB-4B850CB77C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1396743-4761-2542-A725-0BDE3679B2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D9B672-B5DB-6B49-94B6-FC3A9A7DB9CC}" type="slidenum">
              <a:rPr lang="pt-BR" altLang="en-BR"/>
              <a:pPr/>
              <a:t>‹#›</a:t>
            </a:fld>
            <a:endParaRPr lang="pt-BR" altLang="en-BR"/>
          </a:p>
        </p:txBody>
      </p:sp>
    </p:spTree>
    <p:extLst>
      <p:ext uri="{BB962C8B-B14F-4D97-AF65-F5344CB8AC3E}">
        <p14:creationId xmlns:p14="http://schemas.microsoft.com/office/powerpoint/2010/main" val="2642183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2869548-C09E-0347-A234-96CBD77BE4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19031" y="1730076"/>
            <a:ext cx="29161227" cy="7200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26320" tIns="113164" rIns="226320" bIns="11316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BR"/>
              <a:t>Clique para editar o estilo do título mestre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24E17F3-8FE3-7D4C-BEE6-F85F210466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619031" y="10077693"/>
            <a:ext cx="29161227" cy="28514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26320" tIns="113164" rIns="226320" bIns="1131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BR"/>
              <a:t>Clique para editar os estilos do texto mestre</a:t>
            </a:r>
          </a:p>
          <a:p>
            <a:pPr lvl="1"/>
            <a:r>
              <a:rPr lang="pt-BR" altLang="en-BR"/>
              <a:t>Segundo nível</a:t>
            </a:r>
          </a:p>
          <a:p>
            <a:pPr lvl="2"/>
            <a:r>
              <a:rPr lang="pt-BR" altLang="en-BR"/>
              <a:t>Terceiro nível</a:t>
            </a:r>
          </a:p>
          <a:p>
            <a:pPr lvl="3"/>
            <a:r>
              <a:rPr lang="pt-BR" altLang="en-BR"/>
              <a:t>Quarto nível</a:t>
            </a:r>
          </a:p>
          <a:p>
            <a:pPr lvl="4"/>
            <a:r>
              <a:rPr lang="pt-BR" altLang="en-BR"/>
              <a:t>Quinto nível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D26D48E-0FD4-8E47-83F3-CCA0B2C980E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19031" y="39344812"/>
            <a:ext cx="7561702" cy="299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26320" tIns="113164" rIns="226320" bIns="11316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3700"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1FE3791-3F74-7E43-99BB-A0D1CA106B7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64789" y="39344812"/>
            <a:ext cx="10269712" cy="299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26320" tIns="113164" rIns="226320" bIns="11316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3700"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2189F79-24CE-F749-867A-5483147762D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18555" y="39344812"/>
            <a:ext cx="7561702" cy="299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26320" tIns="113164" rIns="226320" bIns="11316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3700"/>
            </a:lvl1pPr>
          </a:lstStyle>
          <a:p>
            <a:fld id="{56FC9A49-3EB4-6843-82E9-DC7A17501577}" type="slidenum">
              <a:rPr lang="pt-BR" altLang="en-BR"/>
              <a:pPr/>
              <a:t>‹#›</a:t>
            </a:fld>
            <a:endParaRPr lang="pt-BR" altLang="en-BR"/>
          </a:p>
        </p:txBody>
      </p:sp>
      <p:pic>
        <p:nvPicPr>
          <p:cNvPr id="2" name="Picture 1" descr="A blue circle with a map and text&#10;&#10;AI-generated content may be incorrect.">
            <a:extLst>
              <a:ext uri="{FF2B5EF4-FFF2-40B4-BE49-F238E27FC236}">
                <a16:creationId xmlns:a16="http://schemas.microsoft.com/office/drawing/2014/main" id="{578E6DB2-8EB1-FA96-1071-7FCBC2C526C3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6021" y="1006031"/>
            <a:ext cx="5720548" cy="2880000"/>
          </a:xfrm>
          <a:prstGeom prst="rect">
            <a:avLst/>
          </a:prstGeom>
        </p:spPr>
      </p:pic>
      <p:pic>
        <p:nvPicPr>
          <p:cNvPr id="3" name="Picture 2" descr="A colorful logo with text&#10;&#10;AI-generated content may be incorrect.">
            <a:extLst>
              <a:ext uri="{FF2B5EF4-FFF2-40B4-BE49-F238E27FC236}">
                <a16:creationId xmlns:a16="http://schemas.microsoft.com/office/drawing/2014/main" id="{A68B315D-F75E-EB36-F7A3-D9138305C08A}"/>
              </a:ext>
            </a:extLst>
          </p:cNvPr>
          <p:cNvPicPr/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60589" y="921508"/>
            <a:ext cx="6878108" cy="306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257425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2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2257425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2"/>
          </a:solidFill>
          <a:latin typeface="Arial" charset="0"/>
          <a:ea typeface="ＭＳ Ｐゴシック" pitchFamily="34" charset="-128"/>
          <a:cs typeface="ＭＳ Ｐゴシック" charset="0"/>
        </a:defRPr>
      </a:lvl2pPr>
      <a:lvl3pPr algn="ctr" defTabSz="2257425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2"/>
          </a:solidFill>
          <a:latin typeface="Arial" charset="0"/>
          <a:ea typeface="ＭＳ Ｐゴシック" pitchFamily="34" charset="-128"/>
          <a:cs typeface="ＭＳ Ｐゴシック" charset="0"/>
        </a:defRPr>
      </a:lvl3pPr>
      <a:lvl4pPr algn="ctr" defTabSz="2257425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2"/>
          </a:solidFill>
          <a:latin typeface="Arial" charset="0"/>
          <a:ea typeface="ＭＳ Ｐゴシック" pitchFamily="34" charset="-128"/>
          <a:cs typeface="ＭＳ Ｐゴシック" charset="0"/>
        </a:defRPr>
      </a:lvl4pPr>
      <a:lvl5pPr algn="ctr" defTabSz="2257425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2"/>
          </a:solidFill>
          <a:latin typeface="Arial" charset="0"/>
          <a:ea typeface="ＭＳ Ｐゴシック" pitchFamily="34" charset="-128"/>
          <a:cs typeface="ＭＳ Ｐゴシック" charset="0"/>
        </a:defRPr>
      </a:lvl5pPr>
      <a:lvl6pPr marL="457200" algn="ctr" defTabSz="2257425" rtl="0" fontAlgn="base">
        <a:spcBef>
          <a:spcPct val="0"/>
        </a:spcBef>
        <a:spcAft>
          <a:spcPct val="0"/>
        </a:spcAft>
        <a:defRPr sz="11200">
          <a:solidFill>
            <a:schemeClr val="tx2"/>
          </a:solidFill>
          <a:latin typeface="Arial" charset="0"/>
        </a:defRPr>
      </a:lvl6pPr>
      <a:lvl7pPr marL="914400" algn="ctr" defTabSz="2257425" rtl="0" fontAlgn="base">
        <a:spcBef>
          <a:spcPct val="0"/>
        </a:spcBef>
        <a:spcAft>
          <a:spcPct val="0"/>
        </a:spcAft>
        <a:defRPr sz="11200">
          <a:solidFill>
            <a:schemeClr val="tx2"/>
          </a:solidFill>
          <a:latin typeface="Arial" charset="0"/>
        </a:defRPr>
      </a:lvl7pPr>
      <a:lvl8pPr marL="1371600" algn="ctr" defTabSz="2257425" rtl="0" fontAlgn="base">
        <a:spcBef>
          <a:spcPct val="0"/>
        </a:spcBef>
        <a:spcAft>
          <a:spcPct val="0"/>
        </a:spcAft>
        <a:defRPr sz="11200">
          <a:solidFill>
            <a:schemeClr val="tx2"/>
          </a:solidFill>
          <a:latin typeface="Arial" charset="0"/>
        </a:defRPr>
      </a:lvl8pPr>
      <a:lvl9pPr marL="1828800" algn="ctr" defTabSz="2257425" rtl="0" fontAlgn="base">
        <a:spcBef>
          <a:spcPct val="0"/>
        </a:spcBef>
        <a:spcAft>
          <a:spcPct val="0"/>
        </a:spcAft>
        <a:defRPr sz="11200">
          <a:solidFill>
            <a:schemeClr val="tx2"/>
          </a:solidFill>
          <a:latin typeface="Arial" charset="0"/>
        </a:defRPr>
      </a:lvl9pPr>
    </p:titleStyle>
    <p:bodyStyle>
      <a:lvl1pPr marL="847725" indent="-847725" algn="l" defTabSz="2257425" rtl="0" eaLnBrk="0" fontAlgn="base" hangingPunct="0">
        <a:spcBef>
          <a:spcPct val="20000"/>
        </a:spcBef>
        <a:spcAft>
          <a:spcPct val="0"/>
        </a:spcAft>
        <a:buChar char="•"/>
        <a:defRPr sz="7800">
          <a:solidFill>
            <a:schemeClr val="tx1"/>
          </a:solidFill>
          <a:latin typeface="+mn-lt"/>
          <a:ea typeface="ＭＳ Ｐゴシック" pitchFamily="34" charset="-128"/>
          <a:cs typeface="ＭＳ Ｐゴシック" charset="0"/>
        </a:defRPr>
      </a:lvl1pPr>
      <a:lvl2pPr marL="1841500" indent="-708025" algn="l" defTabSz="2257425" rtl="0" eaLnBrk="0" fontAlgn="base" hangingPunct="0">
        <a:spcBef>
          <a:spcPct val="20000"/>
        </a:spcBef>
        <a:spcAft>
          <a:spcPct val="0"/>
        </a:spcAft>
        <a:buChar char="–"/>
        <a:defRPr sz="6800">
          <a:solidFill>
            <a:schemeClr val="tx1"/>
          </a:solidFill>
          <a:latin typeface="+mn-lt"/>
          <a:ea typeface="ＭＳ Ｐゴシック" pitchFamily="34" charset="-128"/>
        </a:defRPr>
      </a:lvl2pPr>
      <a:lvl3pPr marL="2828925" indent="-571500" algn="l" defTabSz="2257425" rtl="0" eaLnBrk="0" fontAlgn="base" hangingPunct="0">
        <a:spcBef>
          <a:spcPct val="20000"/>
        </a:spcBef>
        <a:spcAft>
          <a:spcPct val="0"/>
        </a:spcAft>
        <a:buChar char="•"/>
        <a:defRPr sz="5800">
          <a:solidFill>
            <a:schemeClr val="tx1"/>
          </a:solidFill>
          <a:latin typeface="+mn-lt"/>
          <a:ea typeface="ＭＳ Ｐゴシック" pitchFamily="34" charset="-128"/>
        </a:defRPr>
      </a:lvl3pPr>
      <a:lvl4pPr marL="3962400" indent="-569913" algn="l" defTabSz="2257425" rtl="0" eaLnBrk="0" fontAlgn="base" hangingPunct="0">
        <a:spcBef>
          <a:spcPct val="20000"/>
        </a:spcBef>
        <a:spcAft>
          <a:spcPct val="0"/>
        </a:spcAft>
        <a:buChar char="–"/>
        <a:defRPr sz="4800">
          <a:solidFill>
            <a:schemeClr val="tx1"/>
          </a:solidFill>
          <a:latin typeface="+mn-lt"/>
          <a:ea typeface="ＭＳ Ｐゴシック" pitchFamily="34" charset="-128"/>
        </a:defRPr>
      </a:lvl4pPr>
      <a:lvl5pPr marL="5091113" indent="-566738" algn="l" defTabSz="2257425" rtl="0" eaLnBrk="0" fontAlgn="base" hangingPunct="0">
        <a:spcBef>
          <a:spcPct val="20000"/>
        </a:spcBef>
        <a:spcAft>
          <a:spcPct val="0"/>
        </a:spcAft>
        <a:buChar char="»"/>
        <a:defRPr sz="4800">
          <a:solidFill>
            <a:schemeClr val="tx1"/>
          </a:solidFill>
          <a:latin typeface="+mn-lt"/>
          <a:ea typeface="ＭＳ Ｐゴシック" pitchFamily="34" charset="-128"/>
        </a:defRPr>
      </a:lvl5pPr>
      <a:lvl6pPr marL="5548313" indent="-566738" algn="l" defTabSz="2257425" rtl="0" fontAlgn="base">
        <a:spcBef>
          <a:spcPct val="20000"/>
        </a:spcBef>
        <a:spcAft>
          <a:spcPct val="0"/>
        </a:spcAft>
        <a:buChar char="»"/>
        <a:defRPr sz="4800">
          <a:solidFill>
            <a:schemeClr val="tx1"/>
          </a:solidFill>
          <a:latin typeface="+mn-lt"/>
        </a:defRPr>
      </a:lvl6pPr>
      <a:lvl7pPr marL="6005513" indent="-566738" algn="l" defTabSz="2257425" rtl="0" fontAlgn="base">
        <a:spcBef>
          <a:spcPct val="20000"/>
        </a:spcBef>
        <a:spcAft>
          <a:spcPct val="0"/>
        </a:spcAft>
        <a:buChar char="»"/>
        <a:defRPr sz="4800">
          <a:solidFill>
            <a:schemeClr val="tx1"/>
          </a:solidFill>
          <a:latin typeface="+mn-lt"/>
        </a:defRPr>
      </a:lvl7pPr>
      <a:lvl8pPr marL="6462713" indent="-566738" algn="l" defTabSz="2257425" rtl="0" fontAlgn="base">
        <a:spcBef>
          <a:spcPct val="20000"/>
        </a:spcBef>
        <a:spcAft>
          <a:spcPct val="0"/>
        </a:spcAft>
        <a:buChar char="»"/>
        <a:defRPr sz="4800">
          <a:solidFill>
            <a:schemeClr val="tx1"/>
          </a:solidFill>
          <a:latin typeface="+mn-lt"/>
        </a:defRPr>
      </a:lvl8pPr>
      <a:lvl9pPr marL="6919913" indent="-566738" algn="l" defTabSz="2257425" rtl="0" fontAlgn="base">
        <a:spcBef>
          <a:spcPct val="20000"/>
        </a:spcBef>
        <a:spcAft>
          <a:spcPct val="0"/>
        </a:spcAft>
        <a:buChar char="»"/>
        <a:defRPr sz="48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9" name="Rectangle 11">
            <a:extLst>
              <a:ext uri="{FF2B5EF4-FFF2-40B4-BE49-F238E27FC236}">
                <a16:creationId xmlns:a16="http://schemas.microsoft.com/office/drawing/2014/main" id="{B14F026E-2354-DD40-94C0-E32284ABC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1364" y="11330012"/>
            <a:ext cx="8264525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226320" tIns="113164" rIns="226320" bIns="113164" anchor="ctr"/>
          <a:lstStyle>
            <a:lvl1pPr defTabSz="1433513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433513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433513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433513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433513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433513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433513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433513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433513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pt-BR" altLang="en-BR" sz="5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Introdução</a:t>
            </a:r>
            <a:endParaRPr lang="pt-BR" altLang="en-BR" sz="5000" b="1" i="1" dirty="0">
              <a:solidFill>
                <a:srgbClr val="80808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316" name="Rectangle 12">
            <a:extLst>
              <a:ext uri="{FF2B5EF4-FFF2-40B4-BE49-F238E27FC236}">
                <a16:creationId xmlns:a16="http://schemas.microsoft.com/office/drawing/2014/main" id="{607DAD2E-9A33-CF4A-B8D1-CB029AD131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3339" y="11231167"/>
            <a:ext cx="14760575" cy="15002865"/>
          </a:xfrm>
          <a:prstGeom prst="rect">
            <a:avLst/>
          </a:prstGeom>
          <a:noFill/>
          <a:ln w="3175">
            <a:solidFill>
              <a:schemeClr val="tx2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318" name="Rectangle 20">
            <a:extLst>
              <a:ext uri="{FF2B5EF4-FFF2-40B4-BE49-F238E27FC236}">
                <a16:creationId xmlns:a16="http://schemas.microsoft.com/office/drawing/2014/main" id="{714CDF9D-51EA-004B-879A-11FC1D230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44902" y="11231167"/>
            <a:ext cx="14760575" cy="15002866"/>
          </a:xfrm>
          <a:prstGeom prst="rect">
            <a:avLst/>
          </a:prstGeom>
          <a:noFill/>
          <a:ln w="3175">
            <a:solidFill>
              <a:schemeClr val="tx2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319" name="Text Box 50">
            <a:extLst>
              <a:ext uri="{FF2B5EF4-FFF2-40B4-BE49-F238E27FC236}">
                <a16:creationId xmlns:a16="http://schemas.microsoft.com/office/drawing/2014/main" id="{06CE3F88-6272-7940-BB30-C48F56644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0012" y="12739885"/>
            <a:ext cx="14393563" cy="132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762" tIns="48381" rIns="96762" bIns="48381">
            <a:spAutoFit/>
          </a:bodyPr>
          <a:lstStyle>
            <a:lvl1pPr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pt-BR" altLang="en-BR" sz="4000" dirty="0"/>
              <a:t>Inserir Introdução, justificativa, importância do tema e objetivos. </a:t>
            </a:r>
            <a:r>
              <a:rPr lang="pt-BR" altLang="en-BR" sz="4000" i="1" dirty="0"/>
              <a:t>[Fonte 40]. Justificado.</a:t>
            </a:r>
          </a:p>
        </p:txBody>
      </p:sp>
      <p:sp>
        <p:nvSpPr>
          <p:cNvPr id="13320" name="Text Box 64">
            <a:extLst>
              <a:ext uri="{FF2B5EF4-FFF2-40B4-BE49-F238E27FC236}">
                <a16:creationId xmlns:a16="http://schemas.microsoft.com/office/drawing/2014/main" id="{9EF0951C-453B-CA46-9FA5-92B1AC913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72652" y="1369421"/>
            <a:ext cx="5616624" cy="2067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762" tIns="48381" rIns="96762" bIns="48381">
            <a:spAutoFit/>
          </a:bodyPr>
          <a:lstStyle>
            <a:lvl1pPr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pt-BR" altLang="en-BR" sz="3200" dirty="0">
                <a:solidFill>
                  <a:srgbClr val="336699"/>
                </a:solidFill>
              </a:rPr>
              <a:t>Inserir neste campo a logomarca da(</a:t>
            </a:r>
            <a:r>
              <a:rPr lang="pt-BR" altLang="en-BR" sz="3200" dirty="0" err="1">
                <a:solidFill>
                  <a:srgbClr val="336699"/>
                </a:solidFill>
              </a:rPr>
              <a:t>s</a:t>
            </a:r>
            <a:r>
              <a:rPr lang="pt-BR" altLang="en-BR" sz="3200" dirty="0">
                <a:solidFill>
                  <a:srgbClr val="336699"/>
                </a:solidFill>
              </a:rPr>
              <a:t>) Instituição(</a:t>
            </a:r>
            <a:r>
              <a:rPr lang="pt-BR" altLang="en-BR" sz="3200" dirty="0" err="1">
                <a:solidFill>
                  <a:srgbClr val="336699"/>
                </a:solidFill>
              </a:rPr>
              <a:t>ões</a:t>
            </a:r>
            <a:r>
              <a:rPr lang="pt-BR" altLang="en-BR" sz="3200" dirty="0">
                <a:solidFill>
                  <a:srgbClr val="336699"/>
                </a:solidFill>
              </a:rPr>
              <a:t>)</a:t>
            </a:r>
          </a:p>
          <a:p>
            <a:pPr eaLnBrk="1" hangingPunct="1"/>
            <a:r>
              <a:rPr lang="pt-BR" altLang="en-BR" sz="3200" i="1" dirty="0">
                <a:solidFill>
                  <a:srgbClr val="336699"/>
                </a:solidFill>
              </a:rPr>
              <a:t>(Altura máxima: 6,5 cm)</a:t>
            </a:r>
          </a:p>
        </p:txBody>
      </p:sp>
      <p:sp>
        <p:nvSpPr>
          <p:cNvPr id="7236" name="Rectangle 68">
            <a:extLst>
              <a:ext uri="{FF2B5EF4-FFF2-40B4-BE49-F238E27FC236}">
                <a16:creationId xmlns:a16="http://schemas.microsoft.com/office/drawing/2014/main" id="{919625C0-F476-CE4E-8855-631597ACD7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00652" y="11330012"/>
            <a:ext cx="11649075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226320" tIns="113164" rIns="226320" bIns="113164" anchor="ctr"/>
          <a:lstStyle/>
          <a:p>
            <a:pPr algn="ctr" eaLnBrk="1" hangingPunct="1"/>
            <a:r>
              <a:rPr lang="pt-BR" altLang="en-BR" sz="5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Materiais e Métodos</a:t>
            </a:r>
            <a:endParaRPr lang="pt-BR" altLang="en-BR" sz="5000" b="1" i="1" dirty="0">
              <a:solidFill>
                <a:srgbClr val="80808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327" name="Text Box 72">
            <a:extLst>
              <a:ext uri="{FF2B5EF4-FFF2-40B4-BE49-F238E27FC236}">
                <a16:creationId xmlns:a16="http://schemas.microsoft.com/office/drawing/2014/main" id="{DCB0BB4F-DD90-8644-9036-E940C83D34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59684" y="12739885"/>
            <a:ext cx="14329592" cy="13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762" tIns="48381" rIns="96762" bIns="48381">
            <a:spAutoFit/>
          </a:bodyPr>
          <a:lstStyle>
            <a:lvl1pPr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pt-BR" altLang="en-BR" sz="4000" dirty="0">
                <a:solidFill>
                  <a:srgbClr val="000000"/>
                </a:solidFill>
              </a:rPr>
              <a:t>Inserir área de estudo, materiais e métodos. </a:t>
            </a:r>
            <a:r>
              <a:rPr lang="pt-BR" altLang="en-BR" sz="4000" i="1" dirty="0">
                <a:solidFill>
                  <a:srgbClr val="000000"/>
                </a:solidFill>
              </a:rPr>
              <a:t>[Fonte 40</a:t>
            </a:r>
            <a:r>
              <a:rPr lang="pt-BR" altLang="en-BR" sz="4000" i="1" dirty="0"/>
              <a:t>]. Justificado.</a:t>
            </a:r>
            <a:endParaRPr lang="pt-BR" altLang="en-BR" sz="4000" i="1" dirty="0">
              <a:solidFill>
                <a:srgbClr val="000000"/>
              </a:solidFill>
            </a:endParaRPr>
          </a:p>
        </p:txBody>
      </p:sp>
      <p:sp>
        <p:nvSpPr>
          <p:cNvPr id="13329" name="Rectangle 79">
            <a:extLst>
              <a:ext uri="{FF2B5EF4-FFF2-40B4-BE49-F238E27FC236}">
                <a16:creationId xmlns:a16="http://schemas.microsoft.com/office/drawing/2014/main" id="{59D85E02-C9EF-1F46-B012-4FF6C64312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9426" y="23264935"/>
            <a:ext cx="18415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BR"/>
          </a:p>
        </p:txBody>
      </p:sp>
      <p:sp>
        <p:nvSpPr>
          <p:cNvPr id="13330" name="Rectangle 91">
            <a:extLst>
              <a:ext uri="{FF2B5EF4-FFF2-40B4-BE49-F238E27FC236}">
                <a16:creationId xmlns:a16="http://schemas.microsoft.com/office/drawing/2014/main" id="{FD617E7A-D294-974C-953F-37E938049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9426" y="23264935"/>
            <a:ext cx="18415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BR"/>
          </a:p>
        </p:txBody>
      </p:sp>
      <p:sp>
        <p:nvSpPr>
          <p:cNvPr id="24" name="Rectangle 68">
            <a:extLst>
              <a:ext uri="{FF2B5EF4-FFF2-40B4-BE49-F238E27FC236}">
                <a16:creationId xmlns:a16="http://schemas.microsoft.com/office/drawing/2014/main" id="{9059292F-2B8C-8243-99A7-EFF5FB32E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75106" y="26640879"/>
            <a:ext cx="11649075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226320" tIns="113164" rIns="226320" bIns="113164" anchor="ctr"/>
          <a:lstStyle/>
          <a:p>
            <a:pPr algn="ctr" defTabSz="1433513" eaLnBrk="1" hangingPunct="1">
              <a:defRPr/>
            </a:pPr>
            <a:r>
              <a:rPr lang="pt-BR" sz="5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Resultados e Discussão</a:t>
            </a:r>
            <a:endParaRPr lang="pt-BR" sz="5000" b="1" i="1" dirty="0">
              <a:solidFill>
                <a:srgbClr val="80808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defTabSz="1433513" eaLnBrk="1" hangingPunct="1">
              <a:defRPr/>
            </a:pPr>
            <a:endParaRPr lang="pt-BR" sz="5000" b="1" dirty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5" name="Rectangle 20">
            <a:extLst>
              <a:ext uri="{FF2B5EF4-FFF2-40B4-BE49-F238E27FC236}">
                <a16:creationId xmlns:a16="http://schemas.microsoft.com/office/drawing/2014/main" id="{6E63D37A-CAC2-CA45-AF57-0A31EF366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3339" y="26587682"/>
            <a:ext cx="29802138" cy="15606925"/>
          </a:xfrm>
          <a:prstGeom prst="rect">
            <a:avLst/>
          </a:prstGeom>
          <a:noFill/>
          <a:ln w="3175">
            <a:solidFill>
              <a:schemeClr val="tx2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AFB00D1-4AB5-4A42-B326-5EB7D9C689F9}"/>
              </a:ext>
            </a:extLst>
          </p:cNvPr>
          <p:cNvSpPr/>
          <p:nvPr/>
        </p:nvSpPr>
        <p:spPr>
          <a:xfrm>
            <a:off x="25057102" y="1006031"/>
            <a:ext cx="6048375" cy="288000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0" name="Text Box 50">
            <a:extLst>
              <a:ext uri="{FF2B5EF4-FFF2-40B4-BE49-F238E27FC236}">
                <a16:creationId xmlns:a16="http://schemas.microsoft.com/office/drawing/2014/main" id="{F40BC6B8-DB55-0944-9ADB-07E6D6E5A6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0013" y="27808855"/>
            <a:ext cx="14393562" cy="13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762" tIns="48381" rIns="96762" bIns="48381">
            <a:spAutoFit/>
          </a:bodyPr>
          <a:lstStyle>
            <a:lvl1pPr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pt-BR" altLang="en-BR" sz="4000" dirty="0"/>
              <a:t>Inserir texto neste campo. Em Duas colunas </a:t>
            </a:r>
            <a:r>
              <a:rPr lang="pt-BR" altLang="en-BR" sz="4000" i="1" dirty="0"/>
              <a:t>[Fonte 40]. Justificado.</a:t>
            </a:r>
          </a:p>
        </p:txBody>
      </p:sp>
      <p:sp>
        <p:nvSpPr>
          <p:cNvPr id="41" name="Text Box 50">
            <a:extLst>
              <a:ext uri="{FF2B5EF4-FFF2-40B4-BE49-F238E27FC236}">
                <a16:creationId xmlns:a16="http://schemas.microsoft.com/office/drawing/2014/main" id="{C1A76ABE-1791-9B42-A2FA-0958929577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59683" y="27808855"/>
            <a:ext cx="14329591" cy="13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762" tIns="48381" rIns="96762" bIns="48381">
            <a:spAutoFit/>
          </a:bodyPr>
          <a:lstStyle>
            <a:lvl1pPr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pt-BR" altLang="en-BR" sz="4000" dirty="0"/>
              <a:t>Inserir texto neste campo. Em Duas colunas </a:t>
            </a:r>
            <a:r>
              <a:rPr lang="pt-BR" altLang="en-BR" sz="4000" i="1" dirty="0"/>
              <a:t>[Fonte 40]. Justificado.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A759DD0-7101-C84F-89C8-46D864078988}"/>
              </a:ext>
            </a:extLst>
          </p:cNvPr>
          <p:cNvCxnSpPr>
            <a:cxnSpLocks/>
          </p:cNvCxnSpPr>
          <p:nvPr/>
        </p:nvCxnSpPr>
        <p:spPr>
          <a:xfrm>
            <a:off x="1298576" y="4174383"/>
            <a:ext cx="29802137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Text Box 9">
            <a:extLst>
              <a:ext uri="{FF2B5EF4-FFF2-40B4-BE49-F238E27FC236}">
                <a16:creationId xmlns:a16="http://schemas.microsoft.com/office/drawing/2014/main" id="{C4CEC8CC-CDC3-9840-8363-BBF9D905BD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8576" y="8350847"/>
            <a:ext cx="29802137" cy="836363"/>
          </a:xfrm>
          <a:prstGeom prst="rect">
            <a:avLst/>
          </a:prstGeom>
          <a:solidFill>
            <a:schemeClr val="bg1"/>
          </a:solidFill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6755" tIns="48377" rIns="96755" bIns="48377">
            <a:spAutoFit/>
          </a:bodyPr>
          <a:lstStyle>
            <a:lvl1pPr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pt-BR" altLang="en-BR" sz="4800" b="1" dirty="0">
                <a:solidFill>
                  <a:srgbClr val="000000"/>
                </a:solidFill>
              </a:rPr>
              <a:t> Autores </a:t>
            </a:r>
            <a:r>
              <a:rPr lang="pt-BR" altLang="en-BR" sz="4800" b="1" i="1" dirty="0">
                <a:solidFill>
                  <a:srgbClr val="808080"/>
                </a:solidFill>
              </a:rPr>
              <a:t>[Fonte 48]. Centralizado.</a:t>
            </a:r>
            <a:endParaRPr lang="pt-BR" altLang="en-BR" sz="4800" baseline="30000" dirty="0">
              <a:solidFill>
                <a:srgbClr val="000000"/>
              </a:solidFill>
            </a:endParaRPr>
          </a:p>
        </p:txBody>
      </p:sp>
      <p:sp>
        <p:nvSpPr>
          <p:cNvPr id="22" name="Text Box 15">
            <a:extLst>
              <a:ext uri="{FF2B5EF4-FFF2-40B4-BE49-F238E27FC236}">
                <a16:creationId xmlns:a16="http://schemas.microsoft.com/office/drawing/2014/main" id="{776DDB79-CCB5-E542-A8FE-F29A588544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3339" y="4318399"/>
            <a:ext cx="29802137" cy="1021037"/>
          </a:xfrm>
          <a:prstGeom prst="rect">
            <a:avLst/>
          </a:prstGeom>
          <a:solidFill>
            <a:schemeClr val="bg1"/>
          </a:solidFill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6762" tIns="48381" rIns="96762" bIns="48381">
            <a:spAutoFit/>
          </a:bodyPr>
          <a:lstStyle>
            <a:lvl1pPr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t-BR" altLang="en-BR" sz="6000" b="1" dirty="0">
                <a:solidFill>
                  <a:srgbClr val="000000"/>
                </a:solidFill>
              </a:rPr>
              <a:t>TÍTULO DO TRABALHO </a:t>
            </a:r>
            <a:r>
              <a:rPr lang="pt-BR" altLang="en-BR" sz="6000" b="1" i="1" dirty="0">
                <a:solidFill>
                  <a:schemeClr val="bg2"/>
                </a:solidFill>
              </a:rPr>
              <a:t>[Fonte 60]. CAIXA ALTA. CENTRALIZADO.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954D8B6-88CD-214D-A93E-85267580B233}"/>
              </a:ext>
            </a:extLst>
          </p:cNvPr>
          <p:cNvSpPr txBox="1"/>
          <p:nvPr/>
        </p:nvSpPr>
        <p:spPr>
          <a:xfrm>
            <a:off x="1298575" y="9430967"/>
            <a:ext cx="2980213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ts val="0"/>
              </a:spcBef>
            </a:pPr>
            <a:r>
              <a:rPr lang="pt-BR" altLang="en-BR" sz="4400" b="1" dirty="0">
                <a:solidFill>
                  <a:srgbClr val="000000"/>
                </a:solidFill>
              </a:rPr>
              <a:t>Afiliações </a:t>
            </a:r>
            <a:r>
              <a:rPr lang="pt-BR" altLang="en-BR" sz="4400" b="1" i="1" dirty="0">
                <a:solidFill>
                  <a:srgbClr val="808080"/>
                </a:solidFill>
              </a:rPr>
              <a:t>[Fonte 44]. Centralizado.</a:t>
            </a:r>
            <a:endParaRPr lang="pt-BR" altLang="en-BR" sz="4400" i="1" dirty="0">
              <a:solidFill>
                <a:srgbClr val="000000"/>
              </a:solidFill>
            </a:endParaRPr>
          </a:p>
        </p:txBody>
      </p:sp>
      <p:sp>
        <p:nvSpPr>
          <p:cNvPr id="23" name="Text Box 72">
            <a:extLst>
              <a:ext uri="{FF2B5EF4-FFF2-40B4-BE49-F238E27FC236}">
                <a16:creationId xmlns:a16="http://schemas.microsoft.com/office/drawing/2014/main" id="{AC93F69F-A940-8145-96E5-6155BFD832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3626" y="39490666"/>
            <a:ext cx="7920000" cy="959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762" tIns="48381" rIns="96762" bIns="48381">
            <a:spAutoFit/>
          </a:bodyPr>
          <a:lstStyle>
            <a:lvl1pPr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pt-BR" altLang="en-BR" sz="2800" dirty="0">
                <a:solidFill>
                  <a:srgbClr val="000000"/>
                </a:solidFill>
              </a:rPr>
              <a:t>Legenda:</a:t>
            </a:r>
          </a:p>
          <a:p>
            <a:pPr algn="ctr" eaLnBrk="1" hangingPunct="1">
              <a:spcBef>
                <a:spcPts val="0"/>
              </a:spcBef>
            </a:pPr>
            <a:r>
              <a:rPr lang="pt-BR" altLang="en-BR" sz="2800" i="1" dirty="0">
                <a:solidFill>
                  <a:srgbClr val="000000"/>
                </a:solidFill>
              </a:rPr>
              <a:t>[Fonte 28]. </a:t>
            </a:r>
            <a:r>
              <a:rPr lang="pt-BR" altLang="en-BR" sz="2800" dirty="0">
                <a:solidFill>
                  <a:srgbClr val="000000"/>
                </a:solidFill>
              </a:rPr>
              <a:t>Centralizado.</a:t>
            </a:r>
          </a:p>
        </p:txBody>
      </p:sp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id="{557F91C1-91C9-8845-B43F-CA5B35E874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3626" y="32195258"/>
            <a:ext cx="7920000" cy="6941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371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2">
            <a:extLst>
              <a:ext uri="{FF2B5EF4-FFF2-40B4-BE49-F238E27FC236}">
                <a16:creationId xmlns:a16="http://schemas.microsoft.com/office/drawing/2014/main" id="{94DEF84D-FCF9-514B-83B9-EC330ACA67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3339" y="32381587"/>
            <a:ext cx="14760575" cy="10389631"/>
          </a:xfrm>
          <a:prstGeom prst="rect">
            <a:avLst/>
          </a:prstGeom>
          <a:noFill/>
          <a:ln w="3175">
            <a:solidFill>
              <a:schemeClr val="tx2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" name="Rectangle 20">
            <a:extLst>
              <a:ext uri="{FF2B5EF4-FFF2-40B4-BE49-F238E27FC236}">
                <a16:creationId xmlns:a16="http://schemas.microsoft.com/office/drawing/2014/main" id="{2E06464D-D1AF-2845-ADE2-FAA82303C2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44902" y="32381587"/>
            <a:ext cx="14760575" cy="10389632"/>
          </a:xfrm>
          <a:prstGeom prst="rect">
            <a:avLst/>
          </a:prstGeom>
          <a:noFill/>
          <a:ln w="3175">
            <a:solidFill>
              <a:schemeClr val="tx2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" name="Text Box 65">
            <a:extLst>
              <a:ext uri="{FF2B5EF4-FFF2-40B4-BE49-F238E27FC236}">
                <a16:creationId xmlns:a16="http://schemas.microsoft.com/office/drawing/2014/main" id="{0AFD1BFE-EE05-EE4B-9E9E-614B33D2F3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54502" y="34003430"/>
            <a:ext cx="13541375" cy="1821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62" tIns="48381" rIns="96762" bIns="48381">
            <a:spAutoFit/>
          </a:bodyPr>
          <a:lstStyle>
            <a:lvl1pPr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pt-BR" altLang="en-BR" sz="3600" dirty="0">
                <a:solidFill>
                  <a:srgbClr val="000000"/>
                </a:solidFill>
              </a:rPr>
              <a:t>Inserir a(</a:t>
            </a:r>
            <a:r>
              <a:rPr lang="pt-BR" altLang="en-BR" sz="3600" dirty="0" err="1">
                <a:solidFill>
                  <a:srgbClr val="000000"/>
                </a:solidFill>
              </a:rPr>
              <a:t>s</a:t>
            </a:r>
            <a:r>
              <a:rPr lang="pt-BR" altLang="en-BR" sz="3600" dirty="0">
                <a:solidFill>
                  <a:srgbClr val="000000"/>
                </a:solidFill>
              </a:rPr>
              <a:t>) Logomarca(</a:t>
            </a:r>
            <a:r>
              <a:rPr lang="pt-BR" altLang="en-BR" sz="3600" dirty="0" err="1">
                <a:solidFill>
                  <a:srgbClr val="000000"/>
                </a:solidFill>
              </a:rPr>
              <a:t>s</a:t>
            </a:r>
            <a:r>
              <a:rPr lang="pt-BR" altLang="en-BR" sz="3600" dirty="0">
                <a:solidFill>
                  <a:srgbClr val="000000"/>
                </a:solidFill>
              </a:rPr>
              <a:t>) do(</a:t>
            </a:r>
            <a:r>
              <a:rPr lang="pt-BR" altLang="en-BR" sz="3600" dirty="0" err="1">
                <a:solidFill>
                  <a:srgbClr val="000000"/>
                </a:solidFill>
              </a:rPr>
              <a:t>s</a:t>
            </a:r>
            <a:r>
              <a:rPr lang="pt-BR" altLang="en-BR" sz="3600" dirty="0">
                <a:solidFill>
                  <a:srgbClr val="000000"/>
                </a:solidFill>
              </a:rPr>
              <a:t>) Órgão(</a:t>
            </a:r>
            <a:r>
              <a:rPr lang="pt-BR" altLang="en-BR" sz="3600" dirty="0" err="1">
                <a:solidFill>
                  <a:srgbClr val="000000"/>
                </a:solidFill>
              </a:rPr>
              <a:t>s</a:t>
            </a:r>
            <a:r>
              <a:rPr lang="pt-BR" altLang="en-BR" sz="3600" dirty="0">
                <a:solidFill>
                  <a:srgbClr val="000000"/>
                </a:solidFill>
              </a:rPr>
              <a:t>) de Fomento ou Patrocinador(es)</a:t>
            </a:r>
          </a:p>
          <a:p>
            <a:pPr algn="ctr" eaLnBrk="1" hangingPunct="1"/>
            <a:r>
              <a:rPr lang="pt-BR" altLang="en-BR" sz="3600" i="1" dirty="0">
                <a:solidFill>
                  <a:srgbClr val="000000"/>
                </a:solidFill>
              </a:rPr>
              <a:t>[Fonte 36]</a:t>
            </a:r>
          </a:p>
        </p:txBody>
      </p:sp>
      <p:sp>
        <p:nvSpPr>
          <p:cNvPr id="26" name="Rectangle 69">
            <a:extLst>
              <a:ext uri="{FF2B5EF4-FFF2-40B4-BE49-F238E27FC236}">
                <a16:creationId xmlns:a16="http://schemas.microsoft.com/office/drawing/2014/main" id="{8FB06837-F5D4-EB4E-9CFA-7C68C5D6B4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9690" y="32673794"/>
            <a:ext cx="9534525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226320" tIns="113164" rIns="226320" bIns="113164" anchor="ctr"/>
          <a:lstStyle/>
          <a:p>
            <a:pPr algn="ctr" defTabSz="1433513" eaLnBrk="1" hangingPunct="1">
              <a:defRPr/>
            </a:pPr>
            <a:r>
              <a:rPr lang="pt-BR" sz="5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Conclusões </a:t>
            </a:r>
            <a:r>
              <a:rPr lang="pt-BR" sz="5000" b="1" i="1" dirty="0">
                <a:solidFill>
                  <a:srgbClr val="80808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[Fonte 50]</a:t>
            </a:r>
          </a:p>
        </p:txBody>
      </p:sp>
      <p:sp>
        <p:nvSpPr>
          <p:cNvPr id="27" name="Rectangle 70">
            <a:extLst>
              <a:ext uri="{FF2B5EF4-FFF2-40B4-BE49-F238E27FC236}">
                <a16:creationId xmlns:a16="http://schemas.microsoft.com/office/drawing/2014/main" id="{40FB3C61-5C4B-8148-8A5C-60F492AD11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61177" y="32737294"/>
            <a:ext cx="8328025" cy="120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226320" tIns="113164" rIns="226320" bIns="113164" anchor="ctr"/>
          <a:lstStyle/>
          <a:p>
            <a:pPr algn="ctr" defTabSz="1433513" eaLnBrk="1" hangingPunct="1">
              <a:defRPr/>
            </a:pPr>
            <a:r>
              <a:rPr lang="pt-BR" sz="42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Agradecimentos </a:t>
            </a:r>
            <a:r>
              <a:rPr lang="pt-BR" sz="4200" b="1" i="1" dirty="0">
                <a:solidFill>
                  <a:srgbClr val="80808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[Fonte 42]</a:t>
            </a:r>
          </a:p>
        </p:txBody>
      </p:sp>
      <p:sp>
        <p:nvSpPr>
          <p:cNvPr id="28" name="Text Box 73">
            <a:extLst>
              <a:ext uri="{FF2B5EF4-FFF2-40B4-BE49-F238E27FC236}">
                <a16:creationId xmlns:a16="http://schemas.microsoft.com/office/drawing/2014/main" id="{24506622-3076-9B4A-9D3F-49AA86DB4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3526" y="34003430"/>
            <a:ext cx="14185900" cy="132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62" tIns="48381" rIns="96762" bIns="48381">
            <a:spAutoFit/>
          </a:bodyPr>
          <a:lstStyle>
            <a:lvl1pPr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t-BR" altLang="en-BR" sz="4000" dirty="0">
                <a:solidFill>
                  <a:srgbClr val="000000"/>
                </a:solidFill>
              </a:rPr>
              <a:t>Confrontar os resultados com os objetivos estabelecidos </a:t>
            </a:r>
            <a:r>
              <a:rPr lang="pt-BR" altLang="en-BR" sz="4000" i="1" dirty="0">
                <a:solidFill>
                  <a:srgbClr val="000000"/>
                </a:solidFill>
              </a:rPr>
              <a:t>[Fonte 40]</a:t>
            </a:r>
          </a:p>
        </p:txBody>
      </p:sp>
      <p:sp>
        <p:nvSpPr>
          <p:cNvPr id="29" name="Rectangle 68">
            <a:extLst>
              <a:ext uri="{FF2B5EF4-FFF2-40B4-BE49-F238E27FC236}">
                <a16:creationId xmlns:a16="http://schemas.microsoft.com/office/drawing/2014/main" id="{EEB61CCA-3BE6-D04D-BF09-84418A5936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75106" y="5110487"/>
            <a:ext cx="11649075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226320" tIns="113164" rIns="226320" bIns="113164" anchor="ctr"/>
          <a:lstStyle/>
          <a:p>
            <a:pPr algn="ctr" defTabSz="1433513" eaLnBrk="1" hangingPunct="1">
              <a:defRPr/>
            </a:pPr>
            <a:r>
              <a:rPr lang="pt-BR" sz="5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Resultados e Discussão</a:t>
            </a:r>
            <a:endParaRPr lang="pt-BR" sz="5000" b="1" i="1" dirty="0">
              <a:solidFill>
                <a:srgbClr val="80808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id="{2B7C0DBB-93EA-294A-8668-69CA5261B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3339" y="5058742"/>
            <a:ext cx="29802138" cy="26962846"/>
          </a:xfrm>
          <a:prstGeom prst="rect">
            <a:avLst/>
          </a:prstGeom>
          <a:noFill/>
          <a:ln w="3175">
            <a:solidFill>
              <a:schemeClr val="tx2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8DD6E4F-7D3C-1D47-9819-BCE0A5325E77}"/>
              </a:ext>
            </a:extLst>
          </p:cNvPr>
          <p:cNvCxnSpPr>
            <a:cxnSpLocks/>
          </p:cNvCxnSpPr>
          <p:nvPr/>
        </p:nvCxnSpPr>
        <p:spPr>
          <a:xfrm>
            <a:off x="1298576" y="4174383"/>
            <a:ext cx="29802137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Text Box 64">
            <a:extLst>
              <a:ext uri="{FF2B5EF4-FFF2-40B4-BE49-F238E27FC236}">
                <a16:creationId xmlns:a16="http://schemas.microsoft.com/office/drawing/2014/main" id="{0262EC00-0A49-A847-A3A1-862EAEAA9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72652" y="1369421"/>
            <a:ext cx="5616624" cy="2067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762" tIns="48381" rIns="96762" bIns="48381">
            <a:spAutoFit/>
          </a:bodyPr>
          <a:lstStyle>
            <a:lvl1pPr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pt-BR" altLang="en-BR" sz="3200" dirty="0">
                <a:solidFill>
                  <a:srgbClr val="336699"/>
                </a:solidFill>
              </a:rPr>
              <a:t>Inserir neste campo a logomarca da(</a:t>
            </a:r>
            <a:r>
              <a:rPr lang="pt-BR" altLang="en-BR" sz="3200" dirty="0" err="1">
                <a:solidFill>
                  <a:srgbClr val="336699"/>
                </a:solidFill>
              </a:rPr>
              <a:t>s</a:t>
            </a:r>
            <a:r>
              <a:rPr lang="pt-BR" altLang="en-BR" sz="3200" dirty="0">
                <a:solidFill>
                  <a:srgbClr val="336699"/>
                </a:solidFill>
              </a:rPr>
              <a:t>) Instituição(</a:t>
            </a:r>
            <a:r>
              <a:rPr lang="pt-BR" altLang="en-BR" sz="3200" dirty="0" err="1">
                <a:solidFill>
                  <a:srgbClr val="336699"/>
                </a:solidFill>
              </a:rPr>
              <a:t>ões</a:t>
            </a:r>
            <a:r>
              <a:rPr lang="pt-BR" altLang="en-BR" sz="3200" dirty="0">
                <a:solidFill>
                  <a:srgbClr val="336699"/>
                </a:solidFill>
              </a:rPr>
              <a:t>)</a:t>
            </a:r>
          </a:p>
          <a:p>
            <a:pPr eaLnBrk="1" hangingPunct="1"/>
            <a:r>
              <a:rPr lang="pt-BR" altLang="en-BR" sz="3200" i="1" dirty="0">
                <a:solidFill>
                  <a:srgbClr val="336699"/>
                </a:solidFill>
              </a:rPr>
              <a:t>(Altura máxima: 6,5 cm)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DCE43C2-6B99-1F47-AE0B-97A32B88DA0A}"/>
              </a:ext>
            </a:extLst>
          </p:cNvPr>
          <p:cNvSpPr/>
          <p:nvPr/>
        </p:nvSpPr>
        <p:spPr>
          <a:xfrm>
            <a:off x="25057102" y="1006031"/>
            <a:ext cx="6048375" cy="288000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7" name="Text Box 50">
            <a:extLst>
              <a:ext uri="{FF2B5EF4-FFF2-40B4-BE49-F238E27FC236}">
                <a16:creationId xmlns:a16="http://schemas.microsoft.com/office/drawing/2014/main" id="{FB030D8C-E2D0-A043-9359-5967F8172D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0013" y="6622655"/>
            <a:ext cx="14393562" cy="13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762" tIns="48381" rIns="96762" bIns="48381">
            <a:spAutoFit/>
          </a:bodyPr>
          <a:lstStyle>
            <a:lvl1pPr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pt-BR" altLang="en-BR" sz="4000" dirty="0"/>
              <a:t>Inserir texto neste campo. Em Duas colunas </a:t>
            </a:r>
            <a:r>
              <a:rPr lang="pt-BR" altLang="en-BR" sz="4000" i="1" dirty="0"/>
              <a:t>[Fonte 40]. Justificado.</a:t>
            </a:r>
          </a:p>
        </p:txBody>
      </p:sp>
      <p:sp>
        <p:nvSpPr>
          <p:cNvPr id="38" name="Text Box 50">
            <a:extLst>
              <a:ext uri="{FF2B5EF4-FFF2-40B4-BE49-F238E27FC236}">
                <a16:creationId xmlns:a16="http://schemas.microsoft.com/office/drawing/2014/main" id="{4B31561E-B184-3740-9E0B-A00E27F0F2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59683" y="6622655"/>
            <a:ext cx="14329591" cy="13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762" tIns="48381" rIns="96762" bIns="48381">
            <a:spAutoFit/>
          </a:bodyPr>
          <a:lstStyle>
            <a:lvl1pPr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pt-BR" altLang="en-BR" sz="4000" dirty="0"/>
              <a:t>Inserir texto neste campo. Em Duas colunas </a:t>
            </a:r>
            <a:r>
              <a:rPr lang="pt-BR" altLang="en-BR" sz="4000" i="1" dirty="0"/>
              <a:t>[Fonte 40]. Justificado.</a:t>
            </a:r>
          </a:p>
        </p:txBody>
      </p:sp>
    </p:spTree>
    <p:extLst>
      <p:ext uri="{BB962C8B-B14F-4D97-AF65-F5344CB8AC3E}">
        <p14:creationId xmlns:p14="http://schemas.microsoft.com/office/powerpoint/2010/main" val="2122440438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222</Words>
  <Application>Microsoft Macintosh PowerPoint</Application>
  <PresentationFormat>Custom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Design padrão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Daytime and Nighttime Variation of  the Urban Heat Island Effect in  São Paulo, Brazil, by means of  TERRA/MODIS data</dc:title>
  <dc:creator>Gustavo M. Baptista</dc:creator>
  <cp:lastModifiedBy>Adilson Soares</cp:lastModifiedBy>
  <cp:revision>63</cp:revision>
  <dcterms:created xsi:type="dcterms:W3CDTF">2003-05-23T06:08:44Z</dcterms:created>
  <dcterms:modified xsi:type="dcterms:W3CDTF">2025-04-23T14:00:54Z</dcterms:modified>
</cp:coreProperties>
</file>